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36"/>
  </p:notesMasterIdLst>
  <p:sldIdLst>
    <p:sldId id="256" r:id="rId2"/>
    <p:sldId id="271" r:id="rId3"/>
    <p:sldId id="272" r:id="rId4"/>
    <p:sldId id="279" r:id="rId5"/>
    <p:sldId id="295" r:id="rId6"/>
    <p:sldId id="274" r:id="rId7"/>
    <p:sldId id="275" r:id="rId8"/>
    <p:sldId id="276" r:id="rId9"/>
    <p:sldId id="257" r:id="rId10"/>
    <p:sldId id="258" r:id="rId11"/>
    <p:sldId id="268" r:id="rId12"/>
    <p:sldId id="280" r:id="rId13"/>
    <p:sldId id="281" r:id="rId14"/>
    <p:sldId id="284" r:id="rId15"/>
    <p:sldId id="259" r:id="rId16"/>
    <p:sldId id="291" r:id="rId17"/>
    <p:sldId id="260" r:id="rId18"/>
    <p:sldId id="282" r:id="rId19"/>
    <p:sldId id="283" r:id="rId20"/>
    <p:sldId id="285" r:id="rId21"/>
    <p:sldId id="286" r:id="rId22"/>
    <p:sldId id="294" r:id="rId23"/>
    <p:sldId id="293" r:id="rId24"/>
    <p:sldId id="296" r:id="rId25"/>
    <p:sldId id="261" r:id="rId26"/>
    <p:sldId id="266" r:id="rId27"/>
    <p:sldId id="265" r:id="rId28"/>
    <p:sldId id="267" r:id="rId29"/>
    <p:sldId id="292" r:id="rId30"/>
    <p:sldId id="287" r:id="rId31"/>
    <p:sldId id="288" r:id="rId32"/>
    <p:sldId id="289" r:id="rId33"/>
    <p:sldId id="290" r:id="rId34"/>
    <p:sldId id="26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2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CE7502-05FE-4EE3-828F-F2A6D2F17381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5C5D2-3D36-4002-9E4F-A4A3DF1AB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3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Rubrics:</a:t>
            </a:r>
          </a:p>
          <a:p>
            <a:pPr marL="171450" indent="-171450">
              <a:buFontTx/>
              <a:buChar char="-"/>
            </a:pPr>
            <a:r>
              <a:rPr lang="en-US" dirty="0"/>
              <a:t>Quality of Idea (creative, compelling, unique)</a:t>
            </a:r>
          </a:p>
          <a:p>
            <a:pPr marL="171450" indent="-171450">
              <a:buFontTx/>
              <a:buChar char="-"/>
            </a:pPr>
            <a:r>
              <a:rPr lang="en-US" dirty="0"/>
              <a:t>Quality of Development (involvement of relevant stakeholders, feasibility, value proposition)</a:t>
            </a:r>
          </a:p>
          <a:p>
            <a:pPr marL="171450" indent="-171450">
              <a:buFontTx/>
              <a:buChar char="-"/>
            </a:pPr>
            <a:r>
              <a:rPr lang="en-US" dirty="0"/>
              <a:t>Quality of Presentation (graphically and verbally)</a:t>
            </a:r>
          </a:p>
          <a:p>
            <a:pPr marL="171450" indent="-171450">
              <a:buFontTx/>
              <a:buChar char="-"/>
            </a:pPr>
            <a:r>
              <a:rPr lang="en-US" dirty="0"/>
              <a:t>Quality of Service System (User journey, iterations, touchpoints, </a:t>
            </a:r>
            <a:r>
              <a:rPr lang="en-US" dirty="0" err="1"/>
              <a:t>stakehodlers</a:t>
            </a:r>
            <a:r>
              <a:rPr lang="en-US" dirty="0"/>
              <a:t> at </a:t>
            </a:r>
            <a:r>
              <a:rPr lang="en-US"/>
              <a:t>each stage)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5C5D2-3D36-4002-9E4F-A4A3DF1AB6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71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Asking waiters is a pain point, having to wait for them, may not have the time to go through each dish etc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5C5D2-3D36-4002-9E4F-A4A3DF1AB6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4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25255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984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7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01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F7F47CF-67C9-420C-80A5-E2069FF0C2DF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568866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1302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62638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987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173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0C3BFE2-83B7-4B0A-B9D3-AB28331082B3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724759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12EF78E3-FDA3-4D28-AAA2-0B81F349A39D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861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0416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F275F-A237-4866-91CD-18001EC8A5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Dishoos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A42FE5-3D6A-4CA6-9D04-F8D94AE534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Solving Your dish issues</a:t>
            </a:r>
          </a:p>
        </p:txBody>
      </p:sp>
    </p:spTree>
    <p:extLst>
      <p:ext uri="{BB962C8B-B14F-4D97-AF65-F5344CB8AC3E}">
        <p14:creationId xmlns:p14="http://schemas.microsoft.com/office/powerpoint/2010/main" val="3455682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62B50-51BE-4D3F-877F-4EA9CED58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Our Solution - </a:t>
            </a:r>
            <a:r>
              <a:rPr lang="en-US" dirty="0" err="1"/>
              <a:t>dishoos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E1B8B-1212-4461-8A84-1CB93BB3C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063396"/>
            <a:ext cx="4949890" cy="331118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Mobile app </a:t>
            </a:r>
          </a:p>
          <a:p>
            <a:endParaRPr lang="en-US" dirty="0"/>
          </a:p>
          <a:p>
            <a:r>
              <a:rPr lang="en-US" dirty="0"/>
              <a:t>Reviews-based Recommendation of dishes/restaurants</a:t>
            </a:r>
          </a:p>
          <a:p>
            <a:r>
              <a:rPr lang="en-US" dirty="0"/>
              <a:t>Supercharged menu on your phone</a:t>
            </a:r>
          </a:p>
          <a:p>
            <a:r>
              <a:rPr lang="en-US" dirty="0"/>
              <a:t>Rely collective experience of those before you</a:t>
            </a:r>
          </a:p>
          <a:p>
            <a:r>
              <a:rPr lang="en-US" dirty="0"/>
              <a:t>Detailed description</a:t>
            </a:r>
          </a:p>
          <a:p>
            <a:r>
              <a:rPr lang="en-US" dirty="0"/>
              <a:t>You should give a more detailed explanation of the expected uses of your application. It should</a:t>
            </a:r>
          </a:p>
          <a:p>
            <a:r>
              <a:rPr lang="en-US" dirty="0"/>
              <a:t>be clear how users will interact with your system and what </a:t>
            </a:r>
            <a:r>
              <a:rPr lang="en-US" dirty="0" err="1"/>
              <a:t>benet</a:t>
            </a:r>
            <a:r>
              <a:rPr lang="en-US" dirty="0"/>
              <a:t> this will provide to them. It</a:t>
            </a:r>
          </a:p>
          <a:p>
            <a:r>
              <a:rPr lang="en-US" dirty="0"/>
              <a:t>should also be clear that the Human </a:t>
            </a:r>
            <a:r>
              <a:rPr lang="en-US" dirty="0" err="1"/>
              <a:t>Centred</a:t>
            </a:r>
            <a:r>
              <a:rPr lang="en-US" dirty="0"/>
              <a:t> issues </a:t>
            </a:r>
            <a:r>
              <a:rPr lang="en-US" dirty="0" err="1"/>
              <a:t>identied</a:t>
            </a:r>
            <a:r>
              <a:rPr lang="en-US" dirty="0"/>
              <a:t> in the problem statement have been</a:t>
            </a:r>
          </a:p>
          <a:p>
            <a:r>
              <a:rPr lang="en-GB" dirty="0"/>
              <a:t>addressed.</a:t>
            </a:r>
          </a:p>
          <a:p>
            <a:endParaRPr lang="en-US" dirty="0"/>
          </a:p>
        </p:txBody>
      </p:sp>
      <p:pic>
        <p:nvPicPr>
          <p:cNvPr id="3074" name="Picture 2" descr="https://lh5.googleusercontent.com/QUTWSrSMtg995yGtfHW8QvWtE6ZqEFLJs1EZmGn5TBwsqLkgc0Cw3FwiiDrSf-Xw8Lq-thpC_tRjS9N7XAxjYKMufstbUpBTzTnsc28Ko53WNELeiuENY79-Vt04hl0t9jZw64rh">
            <a:extLst>
              <a:ext uri="{FF2B5EF4-FFF2-40B4-BE49-F238E27FC236}">
                <a16:creationId xmlns:a16="http://schemas.microsoft.com/office/drawing/2014/main" id="{3637E3FF-A3F4-4E8B-807F-53C87B1B5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441" y="2695052"/>
            <a:ext cx="5943600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308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C4C78-FFB6-42A7-969A-DF572DB88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Target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31344-AC26-45AC-9CEA-76396C58E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Young Adults in metropolitan Cities who eat out</a:t>
            </a:r>
          </a:p>
          <a:p>
            <a:endParaRPr lang="en-US" dirty="0"/>
          </a:p>
          <a:p>
            <a:r>
              <a:rPr lang="en-US" dirty="0"/>
              <a:t>(Restaurant owners)</a:t>
            </a:r>
          </a:p>
        </p:txBody>
      </p:sp>
    </p:spTree>
    <p:extLst>
      <p:ext uri="{BB962C8B-B14F-4D97-AF65-F5344CB8AC3E}">
        <p14:creationId xmlns:p14="http://schemas.microsoft.com/office/powerpoint/2010/main" val="379046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2547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sian couple eat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917" y="753035"/>
            <a:ext cx="3573742" cy="5364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578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review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1899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4B1B-55CD-46E6-A808-96B822F6C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F8DCA-4633-49BA-91DC-86474F23B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Target Demographic Research </a:t>
            </a:r>
          </a:p>
          <a:p>
            <a:pPr lvl="1"/>
            <a:r>
              <a:rPr lang="en-US" dirty="0"/>
              <a:t>Agreed that it was a problem</a:t>
            </a:r>
          </a:p>
          <a:p>
            <a:pPr lvl="1"/>
            <a:r>
              <a:rPr lang="en-US" dirty="0"/>
              <a:t>Split between choosing a restaurant for a dish or choosing a dish for a restaurant</a:t>
            </a:r>
          </a:p>
          <a:p>
            <a:pPr lvl="1"/>
            <a:r>
              <a:rPr lang="en-US" dirty="0"/>
              <a:t>We focused on the latter, but not neglecting the former</a:t>
            </a:r>
          </a:p>
          <a:p>
            <a:endParaRPr lang="en-US" dirty="0"/>
          </a:p>
          <a:p>
            <a:r>
              <a:rPr lang="en-US" dirty="0"/>
              <a:t>Restaurant Owner</a:t>
            </a:r>
          </a:p>
          <a:p>
            <a:pPr lvl="1"/>
            <a:r>
              <a:rPr lang="en-US" dirty="0"/>
              <a:t>Mentioned it was useful for young adult patrons of restaurant</a:t>
            </a:r>
          </a:p>
          <a:p>
            <a:pPr lvl="1"/>
            <a:r>
              <a:rPr lang="en-US" dirty="0"/>
              <a:t>Data could be useful in tweaking dishes/menu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33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Languages+frameworks</a:t>
            </a:r>
            <a:endParaRPr lang="en-US" dirty="0"/>
          </a:p>
          <a:p>
            <a:r>
              <a:rPr lang="en-US" dirty="0" err="1"/>
              <a:t>Structure+implementation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194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28A4E-17F5-4461-BA52-26B2F6557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Languages+frameworks</a:t>
            </a:r>
            <a:endParaRPr lang="en-US" dirty="0"/>
          </a:p>
        </p:txBody>
      </p:sp>
      <p:pic>
        <p:nvPicPr>
          <p:cNvPr id="1028" name="Picture 4" descr="Image result for postgresql">
            <a:extLst>
              <a:ext uri="{FF2B5EF4-FFF2-40B4-BE49-F238E27FC236}">
                <a16:creationId xmlns:a16="http://schemas.microsoft.com/office/drawing/2014/main" id="{118B70A7-EDC8-444A-89CA-AFF400A4639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84665"/>
            <a:ext cx="2123425" cy="1595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expo app">
            <a:extLst>
              <a:ext uri="{FF2B5EF4-FFF2-40B4-BE49-F238E27FC236}">
                <a16:creationId xmlns:a16="http://schemas.microsoft.com/office/drawing/2014/main" id="{476ED856-9E91-4D3F-A585-7C4789C02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875" y="1915435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express js">
            <a:extLst>
              <a:ext uri="{FF2B5EF4-FFF2-40B4-BE49-F238E27FC236}">
                <a16:creationId xmlns:a16="http://schemas.microsoft.com/office/drawing/2014/main" id="{84B0B1D3-F637-49BA-A0D7-0EEBF2DC6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7218" y="3862947"/>
            <a:ext cx="3214688" cy="124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react native">
            <a:extLst>
              <a:ext uri="{FF2B5EF4-FFF2-40B4-BE49-F238E27FC236}">
                <a16:creationId xmlns:a16="http://schemas.microsoft.com/office/drawing/2014/main" id="{4CBD40FE-82B6-4329-B23B-3FA3D0423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050" y="3727004"/>
            <a:ext cx="1838325" cy="183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314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Justifications + alts considered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React Native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Works on both Android and iOS with little platform dependent code</a:t>
            </a:r>
          </a:p>
          <a:p>
            <a:r>
              <a:rPr lang="en-GB" dirty="0"/>
              <a:t>Using Expo allows deployment to Expo store rather than having to build an APK</a:t>
            </a:r>
          </a:p>
          <a:p>
            <a:r>
              <a:rPr lang="en-GB" dirty="0"/>
              <a:t>There are other native development alternatives (</a:t>
            </a:r>
            <a:r>
              <a:rPr lang="en-GB" dirty="0" err="1"/>
              <a:t>e.g</a:t>
            </a:r>
            <a:r>
              <a:rPr lang="en-GB" dirty="0"/>
              <a:t> Ionic, Xamarin)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Node + Express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Same language on backend as frontend</a:t>
            </a:r>
          </a:p>
          <a:p>
            <a:r>
              <a:rPr lang="en-GB" dirty="0"/>
              <a:t>Well established tools for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1864843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Justifications + alts considered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Postgres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SQL was a good choice as our entities followed a clear relational structure</a:t>
            </a:r>
          </a:p>
          <a:p>
            <a:r>
              <a:rPr lang="en-GB" dirty="0"/>
              <a:t>Postgres as it was the SQL engine provided by DOC</a:t>
            </a:r>
          </a:p>
        </p:txBody>
      </p:sp>
    </p:spTree>
    <p:extLst>
      <p:ext uri="{BB962C8B-B14F-4D97-AF65-F5344CB8AC3E}">
        <p14:creationId xmlns:p14="http://schemas.microsoft.com/office/powerpoint/2010/main" val="3035044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2421467"/>
            <a:ext cx="10261600" cy="1857583"/>
          </a:xfrm>
        </p:spPr>
        <p:txBody>
          <a:bodyPr/>
          <a:lstStyle/>
          <a:p>
            <a:r>
              <a:rPr lang="en-US" dirty="0"/>
              <a:t>Eating out: through the eyes of a user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1983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+ implementation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0BC8A9-FB9B-4FF5-9295-DF743D9513DD}"/>
              </a:ext>
            </a:extLst>
          </p:cNvPr>
          <p:cNvSpPr txBox="1"/>
          <p:nvPr/>
        </p:nvSpPr>
        <p:spPr>
          <a:xfrm>
            <a:off x="4334006" y="1810011"/>
            <a:ext cx="37327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 err="1"/>
              <a:t>Api</a:t>
            </a:r>
            <a:r>
              <a:rPr lang="en-GB" u="sng" dirty="0"/>
              <a:t> Server</a:t>
            </a:r>
          </a:p>
          <a:p>
            <a:r>
              <a:rPr lang="en-GB" dirty="0"/>
              <a:t>Main logic occurs in </a:t>
            </a:r>
            <a:r>
              <a:rPr lang="en-GB" i="1" dirty="0"/>
              <a:t>routes</a:t>
            </a:r>
            <a:r>
              <a:rPr lang="en-GB" dirty="0"/>
              <a:t> which manage each entity (e.g. restaurant, reviews).</a:t>
            </a:r>
          </a:p>
          <a:p>
            <a:r>
              <a:rPr lang="en-GB" dirty="0"/>
              <a:t>Each route performs SQL queries</a:t>
            </a:r>
          </a:p>
          <a:p>
            <a:r>
              <a:rPr lang="en-GB" dirty="0"/>
              <a:t>using </a:t>
            </a:r>
            <a:r>
              <a:rPr lang="en-GB" dirty="0" err="1"/>
              <a:t>knex</a:t>
            </a:r>
            <a:r>
              <a:rPr lang="en-GB" dirty="0"/>
              <a:t> </a:t>
            </a:r>
            <a:r>
              <a:rPr lang="en-GB" dirty="0" err="1"/>
              <a:t>js</a:t>
            </a:r>
            <a:r>
              <a:rPr lang="en-GB" dirty="0"/>
              <a:t> engine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1DB452-E15E-493F-B6F0-CC7135833502}"/>
              </a:ext>
            </a:extLst>
          </p:cNvPr>
          <p:cNvSpPr txBox="1"/>
          <p:nvPr/>
        </p:nvSpPr>
        <p:spPr>
          <a:xfrm>
            <a:off x="1064712" y="4465529"/>
            <a:ext cx="30187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/>
              <a:t>Database Server:</a:t>
            </a:r>
          </a:p>
          <a:p>
            <a:r>
              <a:rPr lang="en-GB" dirty="0"/>
              <a:t>Production database on DOC server</a:t>
            </a:r>
          </a:p>
          <a:p>
            <a:r>
              <a:rPr lang="en-GB" dirty="0"/>
              <a:t>Testing and dev </a:t>
            </a:r>
            <a:r>
              <a:rPr lang="en-GB" dirty="0" err="1"/>
              <a:t>dbs</a:t>
            </a:r>
            <a:r>
              <a:rPr lang="en-GB" dirty="0"/>
              <a:t> locally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7ECC53-C404-4B3D-A8C6-B18284040B19}"/>
              </a:ext>
            </a:extLst>
          </p:cNvPr>
          <p:cNvCxnSpPr/>
          <p:nvPr/>
        </p:nvCxnSpPr>
        <p:spPr>
          <a:xfrm flipH="1">
            <a:off x="2780778" y="2868460"/>
            <a:ext cx="1302707" cy="1478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94EB8A6-A54F-4DA3-9ECB-D452A67A7537}"/>
              </a:ext>
            </a:extLst>
          </p:cNvPr>
          <p:cNvSpPr txBox="1"/>
          <p:nvPr/>
        </p:nvSpPr>
        <p:spPr>
          <a:xfrm rot="18834876">
            <a:off x="2768251" y="2966569"/>
            <a:ext cx="149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knex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390E9C-214D-44D4-BB86-24211433E2A6}"/>
              </a:ext>
            </a:extLst>
          </p:cNvPr>
          <p:cNvSpPr txBox="1"/>
          <p:nvPr/>
        </p:nvSpPr>
        <p:spPr>
          <a:xfrm>
            <a:off x="7146099" y="4098057"/>
            <a:ext cx="37578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/>
              <a:t>Mobile Application</a:t>
            </a:r>
          </a:p>
          <a:p>
            <a:endParaRPr lang="en-GB" u="sng" dirty="0"/>
          </a:p>
          <a:p>
            <a:r>
              <a:rPr lang="en-GB" dirty="0"/>
              <a:t>Consists of MVC </a:t>
            </a:r>
            <a:r>
              <a:rPr lang="en-GB" i="1" dirty="0"/>
              <a:t>components</a:t>
            </a:r>
          </a:p>
          <a:p>
            <a:endParaRPr lang="en-GB" i="1" dirty="0"/>
          </a:p>
          <a:p>
            <a:r>
              <a:rPr lang="en-GB" dirty="0"/>
              <a:t>Roughly organised into pages which have more complicated logic separated into it’s own component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7FF15F-FFA6-43DD-BF11-0A7BC6807D79}"/>
              </a:ext>
            </a:extLst>
          </p:cNvPr>
          <p:cNvCxnSpPr/>
          <p:nvPr/>
        </p:nvCxnSpPr>
        <p:spPr>
          <a:xfrm flipH="1" flipV="1">
            <a:off x="7828767" y="3087666"/>
            <a:ext cx="582460" cy="908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8729A37-EBD5-4A26-B64A-9C8061FE4DDF}"/>
              </a:ext>
            </a:extLst>
          </p:cNvPr>
          <p:cNvSpPr txBox="1"/>
          <p:nvPr/>
        </p:nvSpPr>
        <p:spPr>
          <a:xfrm rot="3396144">
            <a:off x="7750474" y="3874633"/>
            <a:ext cx="232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12614692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B016F0-BA21-4943-9DE5-80EFE07D3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46" y="1094612"/>
            <a:ext cx="10634882" cy="461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42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822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 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https://lh5.googleusercontent.com/QUTWSrSMtg995yGtfHW8QvWtE6ZqEFLJs1EZmGn5TBwsqLkgc0Cw3FwiiDrSf-Xw8Lq-thpC_tRjS9N7XAxjYKMufstbUpBTzTnsc28Ko53WNELeiuENY79-Vt04hl0t9jZw64rh">
            <a:extLst>
              <a:ext uri="{FF2B5EF4-FFF2-40B4-BE49-F238E27FC236}">
                <a16:creationId xmlns:a16="http://schemas.microsoft.com/office/drawing/2014/main" id="{56E1CDF1-69A6-4627-8B62-DB71BFCE5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2286001"/>
            <a:ext cx="10232770" cy="3525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9410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value proposition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Providing Helpful Information for Customers</a:t>
            </a:r>
          </a:p>
          <a:p>
            <a:endParaRPr lang="en-GB" dirty="0"/>
          </a:p>
          <a:p>
            <a:r>
              <a:rPr lang="en-GB" dirty="0"/>
              <a:t>Choosing </a:t>
            </a:r>
            <a:r>
              <a:rPr lang="en-GB"/>
              <a:t>the Right Dish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450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B24AE-FBA3-4499-A8F0-28B36F6D6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Iteration 1</a:t>
            </a:r>
          </a:p>
        </p:txBody>
      </p:sp>
      <p:pic>
        <p:nvPicPr>
          <p:cNvPr id="4100" name="Picture 4" descr="https://lh5.googleusercontent.com/xjG2GS3y5FDYGaQAxo_hP_qhakFgx4Arbm2VSHiolY2Yx0XtZE7wmqU2ZOMU4YobavaM5Nbh7xTjKDzpdKgy8G8e2QULxJ54rumD1NsEldTRQXG6HWxe7RJTaMhIV8iRsxkoFLSY">
            <a:extLst>
              <a:ext uri="{FF2B5EF4-FFF2-40B4-BE49-F238E27FC236}">
                <a16:creationId xmlns:a16="http://schemas.microsoft.com/office/drawing/2014/main" id="{8AC4BF5A-4E92-4BB6-B0F5-33806DD3CDA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2792" y="1923437"/>
            <a:ext cx="1871465" cy="3328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lh6.googleusercontent.com/GITXQq6jApJTYe1xpMNtTYhYveU20qgp0KmloSDXx19YnSysQc9uJOuF44d5k03Q1-1nSkRdBVKLf7EZfsXjImUunxw3Gcg6UOxtnnhUYUNUQA7POaH8obZ9wd-iOPvCTfbeLb-D">
            <a:extLst>
              <a:ext uri="{FF2B5EF4-FFF2-40B4-BE49-F238E27FC236}">
                <a16:creationId xmlns:a16="http://schemas.microsoft.com/office/drawing/2014/main" id="{33DB073D-8067-418E-A804-0595095A1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004" y="1923437"/>
            <a:ext cx="1870788" cy="3328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lh3.googleusercontent.com/KoF1kZnud3HPxZXsImpj6xolOttbQgqgmY2vjsOKPG6fglTVnHMgVJEiUJRR6YEs20G8b3cUjpnQYUMiUA62lumpbMYE9T2FwRETbqNB8KxjeLYuOrPLAM8ijYB0i-pynPBlHQ3r">
            <a:extLst>
              <a:ext uri="{FF2B5EF4-FFF2-40B4-BE49-F238E27FC236}">
                <a16:creationId xmlns:a16="http://schemas.microsoft.com/office/drawing/2014/main" id="{E1AB419C-6F96-4498-861D-16286E077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580" y="1923437"/>
            <a:ext cx="1909695" cy="339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s://lh3.googleusercontent.com/GpRIV_n0DKI6-u1M5glkcBioALc5-NMVZyqEvfc7j3OPotZ3RKirrUxavJUnTX4DEvJovP9B6hk3A5AIh02HYCnvpR-Pk1xs-mZmHXaJ9aoJwFuiKeDusE2OSvOdoOmAoCSWp2yj">
            <a:extLst>
              <a:ext uri="{FF2B5EF4-FFF2-40B4-BE49-F238E27FC236}">
                <a16:creationId xmlns:a16="http://schemas.microsoft.com/office/drawing/2014/main" id="{3142610C-EFF2-4BE8-9560-624350A8E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275" y="1923436"/>
            <a:ext cx="1909695" cy="339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39371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58B9-D273-4DE0-92C0-FFEB75CB2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Feedback from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C601-A2D6-45A5-9D47-756A8814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Dangerously ugly – fonts, </a:t>
            </a:r>
            <a:r>
              <a:rPr lang="en-US" dirty="0" err="1"/>
              <a:t>colours</a:t>
            </a:r>
            <a:r>
              <a:rPr lang="en-US" dirty="0"/>
              <a:t>, everything</a:t>
            </a:r>
          </a:p>
          <a:p>
            <a:r>
              <a:rPr lang="en-US" dirty="0"/>
              <a:t>Unintuitive menu navigation – not </a:t>
            </a:r>
            <a:r>
              <a:rPr lang="en-US" dirty="0" err="1"/>
              <a:t>swipeable</a:t>
            </a:r>
            <a:endParaRPr lang="en-US" dirty="0"/>
          </a:p>
          <a:p>
            <a:r>
              <a:rPr lang="en-US" dirty="0"/>
              <a:t>Draw opinions from their friends – extra information such as if friends have similar taste</a:t>
            </a:r>
          </a:p>
          <a:p>
            <a:r>
              <a:rPr lang="en-US" dirty="0"/>
              <a:t>Ability to filter dishes based on criteria – food preferences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2246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B24AE-FBA3-4499-A8F0-28B36F6D6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Iteration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B870E1-D290-4C74-A2F8-9829CC0101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6767" y="1837765"/>
            <a:ext cx="1862732" cy="33115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8FC824-CF3A-4F21-8D11-8DF4D0A27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499" y="1843528"/>
            <a:ext cx="1862732" cy="33115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C5FEC6-9F9F-4F6C-BEF4-79EAF711A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231" y="1837765"/>
            <a:ext cx="1862733" cy="33115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02A219-5D21-4897-84F6-99EE6AE061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4963" y="1843528"/>
            <a:ext cx="1862732" cy="33115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8DD3034-C9D4-4CD3-9403-A300C3F8DF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7695" y="1837765"/>
            <a:ext cx="1869215" cy="332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2043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458B9-D273-4DE0-92C0-FFEB75CB2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FEedback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C601-A2D6-45A5-9D47-756A88141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UI Is neat and tidy</a:t>
            </a:r>
          </a:p>
          <a:p>
            <a:endParaRPr lang="en-US" dirty="0"/>
          </a:p>
          <a:p>
            <a:r>
              <a:rPr lang="en-US" dirty="0"/>
              <a:t>Swipe-able menu makes it easy to use</a:t>
            </a:r>
          </a:p>
          <a:p>
            <a:endParaRPr lang="en-US" dirty="0"/>
          </a:p>
          <a:p>
            <a:r>
              <a:rPr lang="en-US" dirty="0"/>
              <a:t>Metrics done at Rocca show quicker time to navigate menu (show data?)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19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+ </a:t>
            </a:r>
            <a:r>
              <a:rPr lang="en-US" dirty="0" err="1"/>
              <a:t>facebook</a:t>
            </a:r>
            <a:r>
              <a:rPr lang="en-US" dirty="0"/>
              <a:t> integration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0887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en-US" dirty="0"/>
              <a:t>Simon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/>
              <a:t>Age: 21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/>
              <a:t>Lives in London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/>
              <a:t>Often goes out for Dinner with his Girlfriend at new Trendy Restaurants</a:t>
            </a:r>
          </a:p>
        </p:txBody>
      </p:sp>
      <p:pic>
        <p:nvPicPr>
          <p:cNvPr id="4" name="Picture 4" descr="https://lh4.googleusercontent.com/jfiz0s0ERLdG7DjTtus6TpKEWUuYdZbpHUClvRio6ouiu1bJaREY9q9-I9NNriQ-qn5ury281iT0CzADGYb2L2V-PqTjNvy_XQO_j0KyewZQVUdIJysjPui7dwSaTz-3KJcLHtRv">
            <a:extLst>
              <a:ext uri="{FF2B5EF4-FFF2-40B4-BE49-F238E27FC236}">
                <a16:creationId xmlns:a16="http://schemas.microsoft.com/office/drawing/2014/main" id="{E930A718-3DF8-4CDD-BED0-50E535DD12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6" t="17007" r="56118" b="48206"/>
          <a:stretch/>
        </p:blipFill>
        <p:spPr bwMode="auto">
          <a:xfrm>
            <a:off x="5937898" y="689794"/>
            <a:ext cx="4439504" cy="291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87828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Reflection + the future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15510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 did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we didn’t do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324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 learned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we would do different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88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- overall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26977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7BC02-231C-4F6F-8F30-43BD9BB0A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Future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9B708-176C-4D1D-8B02-B531A3C0A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Business integration</a:t>
            </a:r>
          </a:p>
          <a:p>
            <a:pPr lvl="1"/>
            <a:r>
              <a:rPr lang="en-US" dirty="0"/>
              <a:t>Talk to real businesses to see how the app can help them</a:t>
            </a:r>
          </a:p>
          <a:p>
            <a:pPr lvl="1"/>
            <a:r>
              <a:rPr lang="en-US" dirty="0"/>
              <a:t>Potential usefulness of data for them to tune their menu</a:t>
            </a:r>
          </a:p>
          <a:p>
            <a:pPr marL="457200" lvl="1" indent="0">
              <a:buNone/>
            </a:pPr>
            <a:r>
              <a:rPr lang="en-US" dirty="0"/>
              <a:t>Dish search, web portal, menu search</a:t>
            </a:r>
          </a:p>
        </p:txBody>
      </p:sp>
    </p:spTree>
    <p:extLst>
      <p:ext uri="{BB962C8B-B14F-4D97-AF65-F5344CB8AC3E}">
        <p14:creationId xmlns:p14="http://schemas.microsoft.com/office/powerpoint/2010/main" val="626113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https://images.unsplash.com/photo-1508414694446-9c6188b8eacd?ixlib=rb-0.3.5&amp;ixid=eyJhcHBfaWQiOjEyMDd9&amp;s=9405961ded69b12594d3f705f649296b&amp;dpr=1&amp;auto=format&amp;fit=crop&amp;w=1000&amp;q=80&amp;cs=tinys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940" y="1191204"/>
            <a:ext cx="6854825" cy="4579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8325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Pictures of cancerous menus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001ED3-7028-4091-90EF-43D111F10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86" y="1271339"/>
            <a:ext cx="4599975" cy="550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635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678" y="2964718"/>
            <a:ext cx="10178322" cy="1492132"/>
          </a:xfrm>
        </p:spPr>
        <p:txBody>
          <a:bodyPr/>
          <a:lstStyle/>
          <a:p>
            <a:r>
              <a:rPr lang="en-US" dirty="0"/>
              <a:t>Eating out = 2 big decisions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481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478" y="3117118"/>
            <a:ext cx="10178322" cy="1492132"/>
          </a:xfrm>
        </p:spPr>
        <p:txBody>
          <a:bodyPr/>
          <a:lstStyle/>
          <a:p>
            <a:r>
              <a:rPr lang="en-US" dirty="0"/>
              <a:t>Eating out = 2 big decisions</a:t>
            </a:r>
            <a:endParaRPr lang="en-GB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019300" y="4360334"/>
            <a:ext cx="10172700" cy="14935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Where to eat and </a:t>
            </a:r>
            <a:r>
              <a:rPr lang="en-US" dirty="0">
                <a:solidFill>
                  <a:srgbClr val="FF0000"/>
                </a:solidFill>
              </a:rPr>
              <a:t>what to eat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4961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eat, what to eat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to eat:</a:t>
            </a:r>
          </a:p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Google Maps</a:t>
            </a:r>
          </a:p>
          <a:p>
            <a:r>
              <a:rPr lang="en-US" dirty="0"/>
              <a:t>Yelp</a:t>
            </a:r>
          </a:p>
          <a:p>
            <a:r>
              <a:rPr lang="en-US" dirty="0" err="1"/>
              <a:t>Tripadvisor</a:t>
            </a:r>
            <a:endParaRPr lang="en-US" dirty="0"/>
          </a:p>
          <a:p>
            <a:r>
              <a:rPr lang="en-US" dirty="0"/>
              <a:t>Foursquare</a:t>
            </a:r>
          </a:p>
          <a:p>
            <a:r>
              <a:rPr lang="en-US" dirty="0"/>
              <a:t>+ many more!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to eat:</a:t>
            </a:r>
          </a:p>
          <a:p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???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4896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0A873-FD70-4ECD-8FE8-CE6547CF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1BA00-7F30-49AC-8F55-826089C50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might we help customers choose the best restaurant and best dishes to have the best restaurant experience?</a:t>
            </a:r>
          </a:p>
          <a:p>
            <a:endParaRPr lang="en-US" dirty="0"/>
          </a:p>
          <a:p>
            <a:r>
              <a:rPr lang="en-US" dirty="0"/>
              <a:t>Obstacles – waiter </a:t>
            </a:r>
            <a:r>
              <a:rPr lang="en-US" dirty="0" err="1"/>
              <a:t>reccs</a:t>
            </a:r>
            <a:r>
              <a:rPr lang="en-US" dirty="0"/>
              <a:t> not always honest</a:t>
            </a:r>
          </a:p>
          <a:p>
            <a:r>
              <a:rPr lang="en-US" dirty="0"/>
              <a:t>Menu – no pics, not enough info</a:t>
            </a:r>
          </a:p>
          <a:p>
            <a:endParaRPr lang="en-US" dirty="0"/>
          </a:p>
          <a:p>
            <a:r>
              <a:rPr lang="en-US" dirty="0" err="1"/>
              <a:t>Hcd</a:t>
            </a:r>
            <a:r>
              <a:rPr lang="en-US" dirty="0"/>
              <a:t> techniques used to solve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943425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561</TotalTime>
  <Words>671</Words>
  <Application>Microsoft Office PowerPoint</Application>
  <PresentationFormat>Widescreen</PresentationFormat>
  <Paragraphs>132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Gill Sans MT</vt:lpstr>
      <vt:lpstr>Impact</vt:lpstr>
      <vt:lpstr>Badge</vt:lpstr>
      <vt:lpstr>Dishoos</vt:lpstr>
      <vt:lpstr>Eating out: through the eyes of a user</vt:lpstr>
      <vt:lpstr>simon</vt:lpstr>
      <vt:lpstr>PowerPoint Presentation</vt:lpstr>
      <vt:lpstr>Pictures of cancerous menus</vt:lpstr>
      <vt:lpstr>Eating out = 2 big decisions</vt:lpstr>
      <vt:lpstr>Eating out = 2 big decisions</vt:lpstr>
      <vt:lpstr>Where to eat, what to eat</vt:lpstr>
      <vt:lpstr>The problem</vt:lpstr>
      <vt:lpstr>Our Solution - dishoos</vt:lpstr>
      <vt:lpstr>Target users</vt:lpstr>
      <vt:lpstr>demo</vt:lpstr>
      <vt:lpstr>PowerPoint Presentation</vt:lpstr>
      <vt:lpstr>Add review</vt:lpstr>
      <vt:lpstr>Research</vt:lpstr>
      <vt:lpstr>technical</vt:lpstr>
      <vt:lpstr>Languages+frameworks</vt:lpstr>
      <vt:lpstr>Justifications + alts considered</vt:lpstr>
      <vt:lpstr>Justifications + alts considered</vt:lpstr>
      <vt:lpstr>Structure + implementation</vt:lpstr>
      <vt:lpstr>PowerPoint Presentation</vt:lpstr>
      <vt:lpstr>development</vt:lpstr>
      <vt:lpstr>Mock up</vt:lpstr>
      <vt:lpstr>Our value proposition</vt:lpstr>
      <vt:lpstr>Iteration 1</vt:lpstr>
      <vt:lpstr>Feedback from users</vt:lpstr>
      <vt:lpstr>Iteration 2</vt:lpstr>
      <vt:lpstr>FEedback</vt:lpstr>
      <vt:lpstr>demo</vt:lpstr>
      <vt:lpstr>evaluation</vt:lpstr>
      <vt:lpstr>reflection</vt:lpstr>
      <vt:lpstr>reflection</vt:lpstr>
      <vt:lpstr>Reflection - overall</vt:lpstr>
      <vt:lpstr>The Future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Dishoos</dc:title>
  <dc:creator>Ashley See</dc:creator>
  <cp:lastModifiedBy>Ashley See</cp:lastModifiedBy>
  <cp:revision>50</cp:revision>
  <dcterms:created xsi:type="dcterms:W3CDTF">2018-06-09T21:05:39Z</dcterms:created>
  <dcterms:modified xsi:type="dcterms:W3CDTF">2018-06-18T10:15:46Z</dcterms:modified>
</cp:coreProperties>
</file>

<file path=docProps/thumbnail.jpeg>
</file>